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Nuni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regular.fntdata"/><Relationship Id="rId10" Type="http://schemas.openxmlformats.org/officeDocument/2006/relationships/slide" Target="slides/slide5.xml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171a71a5f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171a71a5f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171a71a5f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171a71a5f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171a71a5f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171a71a5f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171a71a5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171a71a5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Resultados: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Hecho por: Juan José Gómez Ruiz.</a:t>
            </a: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Presentación: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Hola, mi nombre es Juan José Gómez ruiz, soy alumno del colegio/instituto Juan Ramón </a:t>
            </a:r>
            <a:r>
              <a:rPr lang="es"/>
              <a:t>Jiménez</a:t>
            </a:r>
            <a:r>
              <a:rPr lang="es"/>
              <a:t> y estoy en la optativa de investigación. Estamos haciendo un trabajo de la adicción a los videojuegos.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900">
        <p:push dir="r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Proyecto:</a:t>
            </a:r>
            <a:endParaRPr/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Este es un trabajo sobre la adicción a los videojuegos en la que demostramos que los videojuegos pueden llegar a ser un problema ya que puede engancharte a ello. Para investigar la adicción seguimos 6 pasos que son: 1.Elegir un tema 2.Buscar información 3.Recogida de datos 4. Procesamiento de datos 5.Conclusiones 6.Presentar el trabajo.</a:t>
            </a:r>
            <a:endParaRPr/>
          </a:p>
        </p:txBody>
      </p:sp>
    </p:spTree>
  </p:cSld>
  <p:clrMapOvr>
    <a:masterClrMapping/>
  </p:clrMapOvr>
  <mc:AlternateContent>
    <mc:Choice Requires="p14">
      <p:transition spd="slow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title"/>
          </p:nvPr>
        </p:nvSpPr>
        <p:spPr>
          <a:xfrm rot="275">
            <a:off x="3168689" y="909119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Encuestas:</a:t>
            </a:r>
            <a:endParaRPr/>
          </a:p>
        </p:txBody>
      </p:sp>
      <p:sp>
        <p:nvSpPr>
          <p:cNvPr id="147" name="Google Shape;147;p1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Aquí os voy a dejar los resultados de las encuestas que hicimos a unos alumnos de nuestro colegio: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La mayoría de los alumnos saben a partir de que horas jugadas se consideran adicción, estos también han llegado a romper su dispositivo por perder y se acuestan sobre la 1 de la madrugada. Tampoco son conscientes en donde está el beneficio que tienen estos y cuanto pueden llegar a ganar estas creadoras de videojuegos.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3133400" y="2057125"/>
            <a:ext cx="7505700" cy="16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Gracias!!</a:t>
            </a:r>
            <a:endParaRPr sz="3600"/>
          </a:p>
        </p:txBody>
      </p:sp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939100" y="184500"/>
            <a:ext cx="7505700" cy="11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Bueno aquí me despido, espero que os haya gustado esta presentación sobre lo que puede pasar con la adicción a los videojuego y también espero no haberles aburrido. Ahora sí adiós y gracias!!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